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228A4-3404-4FF6-8A40-3346BAD51100}" type="datetimeFigureOut">
              <a:rPr kumimoji="1" lang="ja-JP" altLang="en-US" smtClean="0"/>
              <a:t>2015/12/11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F439714B-BB7C-4DFE-A902-F7C8E4C07C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3360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228A4-3404-4FF6-8A40-3346BAD51100}" type="datetimeFigureOut">
              <a:rPr kumimoji="1" lang="ja-JP" altLang="en-US" smtClean="0"/>
              <a:t>2015/12/11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9714B-BB7C-4DFE-A902-F7C8E4C07C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2967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228A4-3404-4FF6-8A40-3346BAD51100}" type="datetimeFigureOut">
              <a:rPr kumimoji="1" lang="ja-JP" altLang="en-US" smtClean="0"/>
              <a:t>2015/12/11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9714B-BB7C-4DFE-A902-F7C8E4C07C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8781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228A4-3404-4FF6-8A40-3346BAD51100}" type="datetimeFigureOut">
              <a:rPr kumimoji="1" lang="ja-JP" altLang="en-US" smtClean="0"/>
              <a:t>2015/12/11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9714B-BB7C-4DFE-A902-F7C8E4C07C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6642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16228A4-3404-4FF6-8A40-3346BAD51100}" type="datetimeFigureOut">
              <a:rPr kumimoji="1" lang="ja-JP" altLang="en-US" smtClean="0"/>
              <a:t>2015/12/11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kumimoji="1" lang="ja-JP" alt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F439714B-BB7C-4DFE-A902-F7C8E4C07C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1265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228A4-3404-4FF6-8A40-3346BAD51100}" type="datetimeFigureOut">
              <a:rPr kumimoji="1" lang="ja-JP" altLang="en-US" smtClean="0"/>
              <a:t>2015/12/11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9714B-BB7C-4DFE-A902-F7C8E4C07C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2751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228A4-3404-4FF6-8A40-3346BAD51100}" type="datetimeFigureOut">
              <a:rPr kumimoji="1" lang="ja-JP" altLang="en-US" smtClean="0"/>
              <a:t>2015/12/11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9714B-BB7C-4DFE-A902-F7C8E4C07C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5664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228A4-3404-4FF6-8A40-3346BAD51100}" type="datetimeFigureOut">
              <a:rPr kumimoji="1" lang="ja-JP" altLang="en-US" smtClean="0"/>
              <a:t>2015/12/11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9714B-BB7C-4DFE-A902-F7C8E4C07C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9824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228A4-3404-4FF6-8A40-3346BAD51100}" type="datetimeFigureOut">
              <a:rPr kumimoji="1" lang="ja-JP" altLang="en-US" smtClean="0"/>
              <a:t>2015/12/11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9714B-BB7C-4DFE-A902-F7C8E4C07C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568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228A4-3404-4FF6-8A40-3346BAD51100}" type="datetimeFigureOut">
              <a:rPr kumimoji="1" lang="ja-JP" altLang="en-US" smtClean="0"/>
              <a:t>2015/12/11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9714B-BB7C-4DFE-A902-F7C8E4C07C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770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228A4-3404-4FF6-8A40-3346BAD51100}" type="datetimeFigureOut">
              <a:rPr kumimoji="1" lang="ja-JP" altLang="en-US" smtClean="0"/>
              <a:t>2015/12/11</a:t>
            </a:fld>
            <a:endParaRPr kumimoji="1" lang="ja-JP" alt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9714B-BB7C-4DFE-A902-F7C8E4C07C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1548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C16228A4-3404-4FF6-8A40-3346BAD51100}" type="datetimeFigureOut">
              <a:rPr kumimoji="1" lang="ja-JP" altLang="en-US" smtClean="0"/>
              <a:t>2015/12/11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F439714B-BB7C-4DFE-A902-F7C8E4C07C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7144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stretch-up.jp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277724"/>
            <a:ext cx="9144000" cy="1015530"/>
          </a:xfrm>
        </p:spPr>
        <p:txBody>
          <a:bodyPr>
            <a:normAutofit/>
          </a:bodyPr>
          <a:lstStyle/>
          <a:p>
            <a:r>
              <a:rPr kumimoji="1" lang="ja-JP" altLang="en-US" sz="540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～年末年始営業のお知らせ～</a:t>
            </a:r>
            <a:endParaRPr kumimoji="1" lang="ja-JP" altLang="en-US" sz="5400" dirty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944451" y="1460679"/>
            <a:ext cx="10195774" cy="2750713"/>
          </a:xfrm>
        </p:spPr>
        <p:txBody>
          <a:bodyPr>
            <a:normAutofit/>
          </a:bodyPr>
          <a:lstStyle/>
          <a:p>
            <a:r>
              <a:rPr kumimoji="1" lang="en-US" altLang="ja-JP" dirty="0" smtClean="0"/>
              <a:t>2015</a:t>
            </a:r>
            <a:r>
              <a:rPr kumimoji="1" lang="ja-JP" altLang="en-US" dirty="0" smtClean="0"/>
              <a:t>年　</a:t>
            </a:r>
            <a:endParaRPr kumimoji="1" lang="en-US" altLang="ja-JP" dirty="0" smtClean="0"/>
          </a:p>
          <a:p>
            <a:r>
              <a:rPr kumimoji="1" lang="en-US" altLang="ja-JP" dirty="0" smtClean="0"/>
              <a:t>12</a:t>
            </a:r>
            <a:r>
              <a:rPr kumimoji="1" lang="ja-JP" altLang="en-US" dirty="0" smtClean="0"/>
              <a:t>月</a:t>
            </a:r>
            <a:r>
              <a:rPr kumimoji="1" lang="en-US" altLang="ja-JP" dirty="0" smtClean="0"/>
              <a:t>27</a:t>
            </a:r>
            <a:r>
              <a:rPr kumimoji="1" lang="ja-JP" altLang="en-US" dirty="0" smtClean="0"/>
              <a:t>日（日）</a:t>
            </a:r>
            <a:r>
              <a:rPr kumimoji="1" lang="en-US" altLang="ja-JP" dirty="0" smtClean="0"/>
              <a:t>11:00</a:t>
            </a:r>
            <a:r>
              <a:rPr kumimoji="1" lang="ja-JP" altLang="en-US" dirty="0" smtClean="0"/>
              <a:t>～</a:t>
            </a:r>
            <a:r>
              <a:rPr kumimoji="1" lang="en-US" altLang="ja-JP" dirty="0" smtClean="0"/>
              <a:t>21:00</a:t>
            </a:r>
          </a:p>
          <a:p>
            <a:r>
              <a:rPr lang="en-US" altLang="ja-JP" dirty="0" smtClean="0">
                <a:solidFill>
                  <a:srgbClr val="FF0000"/>
                </a:solidFill>
              </a:rPr>
              <a:t>12</a:t>
            </a:r>
            <a:r>
              <a:rPr lang="ja-JP" altLang="en-US" dirty="0" smtClean="0">
                <a:solidFill>
                  <a:srgbClr val="FF0000"/>
                </a:solidFill>
              </a:rPr>
              <a:t>月</a:t>
            </a:r>
            <a:r>
              <a:rPr lang="en-US" altLang="ja-JP" dirty="0" smtClean="0">
                <a:solidFill>
                  <a:srgbClr val="FF0000"/>
                </a:solidFill>
              </a:rPr>
              <a:t>28</a:t>
            </a:r>
            <a:r>
              <a:rPr lang="ja-JP" altLang="en-US" dirty="0" smtClean="0">
                <a:solidFill>
                  <a:srgbClr val="FF0000"/>
                </a:solidFill>
              </a:rPr>
              <a:t>日（月）</a:t>
            </a:r>
            <a:r>
              <a:rPr lang="ja-JP" altLang="en-US" dirty="0">
                <a:solidFill>
                  <a:srgbClr val="FF0000"/>
                </a:solidFill>
              </a:rPr>
              <a:t>～</a:t>
            </a:r>
            <a:r>
              <a:rPr lang="en-US" altLang="ja-JP" dirty="0" smtClean="0">
                <a:solidFill>
                  <a:srgbClr val="FF0000"/>
                </a:solidFill>
              </a:rPr>
              <a:t>1</a:t>
            </a:r>
            <a:r>
              <a:rPr lang="ja-JP" altLang="en-US" dirty="0" smtClean="0">
                <a:solidFill>
                  <a:srgbClr val="FF0000"/>
                </a:solidFill>
              </a:rPr>
              <a:t>月</a:t>
            </a:r>
            <a:r>
              <a:rPr lang="en-US" altLang="ja-JP" dirty="0" smtClean="0">
                <a:solidFill>
                  <a:srgbClr val="FF0000"/>
                </a:solidFill>
              </a:rPr>
              <a:t>3</a:t>
            </a:r>
            <a:r>
              <a:rPr lang="ja-JP" altLang="en-US" dirty="0" smtClean="0">
                <a:solidFill>
                  <a:srgbClr val="FF0000"/>
                </a:solidFill>
              </a:rPr>
              <a:t>日（日）</a:t>
            </a:r>
            <a:r>
              <a:rPr lang="ja-JP" altLang="en-US" dirty="0">
                <a:solidFill>
                  <a:srgbClr val="FF0000"/>
                </a:solidFill>
              </a:rPr>
              <a:t>休業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r>
              <a:rPr lang="en-US" altLang="ja-JP" dirty="0" smtClean="0"/>
              <a:t>2016</a:t>
            </a:r>
            <a:r>
              <a:rPr lang="ja-JP" altLang="en-US" dirty="0" smtClean="0"/>
              <a:t>年</a:t>
            </a:r>
            <a:endParaRPr lang="en-US" altLang="ja-JP" dirty="0" smtClean="0"/>
          </a:p>
          <a:p>
            <a:r>
              <a:rPr lang="en-US" altLang="ja-JP" dirty="0" smtClean="0"/>
              <a:t>1</a:t>
            </a:r>
            <a:r>
              <a:rPr lang="ja-JP" altLang="en-US" dirty="0" smtClean="0"/>
              <a:t>月</a:t>
            </a:r>
            <a:r>
              <a:rPr lang="en-US" altLang="ja-JP" dirty="0" smtClean="0"/>
              <a:t>4</a:t>
            </a:r>
            <a:r>
              <a:rPr lang="ja-JP" altLang="en-US" dirty="0" smtClean="0"/>
              <a:t>日（月）</a:t>
            </a:r>
            <a:r>
              <a:rPr lang="en-US" altLang="ja-JP" dirty="0" smtClean="0"/>
              <a:t>13:00</a:t>
            </a:r>
            <a:r>
              <a:rPr lang="ja-JP" altLang="en-US" dirty="0" smtClean="0"/>
              <a:t>～</a:t>
            </a:r>
            <a:r>
              <a:rPr lang="en-US" altLang="ja-JP" dirty="0" smtClean="0"/>
              <a:t>21:00</a:t>
            </a:r>
          </a:p>
          <a:p>
            <a:r>
              <a:rPr lang="en-US" altLang="ja-JP" dirty="0" smtClean="0"/>
              <a:t>1</a:t>
            </a:r>
            <a:r>
              <a:rPr lang="ja-JP" altLang="en-US" dirty="0" smtClean="0"/>
              <a:t>月</a:t>
            </a:r>
            <a:r>
              <a:rPr lang="en-US" altLang="ja-JP" dirty="0" smtClean="0"/>
              <a:t>5</a:t>
            </a:r>
            <a:r>
              <a:rPr lang="ja-JP" altLang="en-US" dirty="0" smtClean="0"/>
              <a:t>日（火）以降　通常営業</a:t>
            </a:r>
            <a:endParaRPr lang="en-US" altLang="ja-JP" dirty="0" smtClean="0"/>
          </a:p>
          <a:p>
            <a:endParaRPr kumimoji="1" lang="en-US" altLang="ja-JP" dirty="0" smtClean="0">
              <a:solidFill>
                <a:srgbClr val="FF0000"/>
              </a:solidFill>
            </a:endParaRPr>
          </a:p>
          <a:p>
            <a:endParaRPr kumimoji="1" lang="en-US" altLang="ja-JP" dirty="0" smtClean="0"/>
          </a:p>
          <a:p>
            <a:endParaRPr lang="en-US" altLang="ja-JP" dirty="0"/>
          </a:p>
          <a:p>
            <a:endParaRPr kumimoji="1" lang="en-US" altLang="ja-JP" dirty="0" smtClean="0"/>
          </a:p>
          <a:p>
            <a:endParaRPr lang="en-US" altLang="ja-JP" dirty="0"/>
          </a:p>
          <a:p>
            <a:endParaRPr kumimoji="1" lang="ja-JP" altLang="en-US" dirty="0"/>
          </a:p>
        </p:txBody>
      </p:sp>
      <p:pic>
        <p:nvPicPr>
          <p:cNvPr id="1026" name="Picture 2" descr="ストレッチアップ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5373" y="5907043"/>
            <a:ext cx="2764851" cy="414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テキスト ボックス 6"/>
          <p:cNvSpPr txBox="1"/>
          <p:nvPr/>
        </p:nvSpPr>
        <p:spPr>
          <a:xfrm>
            <a:off x="10270436" y="6321771"/>
            <a:ext cx="10469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solidFill>
                  <a:schemeClr val="tx2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心斎橋店</a:t>
            </a:r>
            <a:endParaRPr kumimoji="1" lang="ja-JP" altLang="en-US" sz="1400" dirty="0">
              <a:solidFill>
                <a:schemeClr val="tx2">
                  <a:lumMod val="75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339466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木版活字">
  <a:themeElements>
    <a:clrScheme name="木版活字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木版活字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木版活字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TM03090434[[fn=木版活字]]</Template>
  <TotalTime>17</TotalTime>
  <Words>12</Words>
  <Application>Microsoft Office PowerPoint</Application>
  <PresentationFormat>ワイド画面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AR P丸ゴシック体M</vt:lpstr>
      <vt:lpstr>HGP創英角ﾎﾟｯﾌﾟ体</vt:lpstr>
      <vt:lpstr>HG明朝B</vt:lpstr>
      <vt:lpstr>Rockwell</vt:lpstr>
      <vt:lpstr>Rockwell Condensed</vt:lpstr>
      <vt:lpstr>Arial</vt:lpstr>
      <vt:lpstr>Wingdings</vt:lpstr>
      <vt:lpstr>木版活字</vt:lpstr>
      <vt:lpstr>～年末年始営業のお知らせ～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～年末年始営業のお知らせ～</dc:title>
  <dc:creator>山崎篤史</dc:creator>
  <cp:lastModifiedBy>山崎篤史</cp:lastModifiedBy>
  <cp:revision>4</cp:revision>
  <dcterms:created xsi:type="dcterms:W3CDTF">2015-12-11T07:36:30Z</dcterms:created>
  <dcterms:modified xsi:type="dcterms:W3CDTF">2015-12-11T07:53:36Z</dcterms:modified>
</cp:coreProperties>
</file>